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4" r:id="rId10"/>
    <p:sldId id="26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576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2C66D-73A3-4D8A-BFEE-AA94F2D0C112}" type="datetimeFigureOut">
              <a:rPr lang="en-US"/>
              <a:pPr>
                <a:defRPr/>
              </a:pPr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78B73-3B89-496D-91F9-502EB0C64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3D783-22B3-48CF-90EB-7E4B0F0A7C63}" type="datetimeFigureOut">
              <a:rPr lang="en-US"/>
              <a:pPr>
                <a:defRPr/>
              </a:pPr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F3058-EC2C-4C31-B96A-668FA152E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87B03-EB37-4C8B-BD4F-96435B2A3E19}" type="datetimeFigureOut">
              <a:rPr lang="en-US"/>
              <a:pPr>
                <a:defRPr/>
              </a:pPr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806C5-7005-4162-BE65-CC6D74C7A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69012-C74A-48EE-9750-2F201DE61D2E}" type="datetimeFigureOut">
              <a:rPr lang="en-US"/>
              <a:pPr>
                <a:defRPr/>
              </a:pPr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39D52-20D2-4BB6-AC13-09F595C52C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E3D3E-3DE7-4C9E-9885-A46C8EE5E083}" type="datetimeFigureOut">
              <a:rPr lang="en-US"/>
              <a:pPr>
                <a:defRPr/>
              </a:pPr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C02C5-B2AE-4816-B81B-C387248A9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C0B1F-37EE-4219-A6CE-23A10EA6D1FD}" type="datetimeFigureOut">
              <a:rPr lang="en-US"/>
              <a:pPr>
                <a:defRPr/>
              </a:pPr>
              <a:t>10/7/2010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32832-F852-47BE-9EC1-CCF4FB87E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3A870-7BA2-4233-B6FA-42741C451564}" type="datetimeFigureOut">
              <a:rPr lang="en-US"/>
              <a:pPr>
                <a:defRPr/>
              </a:pPr>
              <a:t>10/7/2010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F89B3-B766-4B20-B745-8B7396AAC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795BA-039E-49E9-946C-06264A24DDC0}" type="datetimeFigureOut">
              <a:rPr lang="en-US"/>
              <a:pPr>
                <a:defRPr/>
              </a:pPr>
              <a:t>10/7/2010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466F4-7DCE-4FE8-89A6-3D7A74013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8DF0B-3E24-42D1-94B2-26EF8C87574E}" type="datetimeFigureOut">
              <a:rPr lang="en-US"/>
              <a:pPr>
                <a:defRPr/>
              </a:pPr>
              <a:t>10/7/2010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E4E96-CF82-4A82-B6AC-DFA743868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B3E90-F08F-47CC-9139-E58D0D59335C}" type="datetimeFigureOut">
              <a:rPr lang="en-US"/>
              <a:pPr>
                <a:defRPr/>
              </a:pPr>
              <a:t>10/7/2010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37020-EA70-4202-88F0-F713FA5C2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04842-C86C-459F-9711-D31645CAEA76}" type="datetimeFigureOut">
              <a:rPr lang="en-US"/>
              <a:pPr>
                <a:defRPr/>
              </a:pPr>
              <a:t>10/7/2010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54577-6A95-4A4B-BCBA-DF7237F18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4FFA15-7AFC-4037-98FE-8509DD580617}" type="datetimeFigureOut">
              <a:rPr lang="en-US"/>
              <a:pPr>
                <a:defRPr/>
              </a:pPr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1CCC4F-1232-405E-9488-0ABE833EC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Reunification of Adolescents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Jack A. Apsche, Ed.D., ABPP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October 21, 2010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Washington, D.C.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FFFF00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</a:rPr>
              <a:t>Reunification of Families in the District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How do we bring adolescent sexual offenders home to the District?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What does “successful treatment” look like for juveniles?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What is victim and offender reunification?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How does the family help?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FFFF00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</a:rPr>
              <a:t>Services Needed for Juvenile Sexual Offenders in the District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FF00"/>
            </a:solidFill>
          </a:ln>
        </p:spPr>
        <p:txBody>
          <a:bodyPr rtlCol="0">
            <a:normAutofit fontScale="85000" lnSpcReduction="20000"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n-US" dirty="0" smtClean="0">
                <a:solidFill>
                  <a:srgbClr val="FFFF00"/>
                </a:solidFill>
              </a:rPr>
              <a:t>Assessment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a) abuser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b) victim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C) family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FFFF00"/>
              </a:solidFill>
            </a:endParaRP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2) Outpatient Treatment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a) abuser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b) victim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C) reunification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D) family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FFFF00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</a:rPr>
              <a:t>Models of Treatment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Types of Assessments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FF00"/>
            </a:solidFill>
          </a:ln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1)Objective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a) Polygraph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b) ABEL VRT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	c) Plethysmograph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rgbClr val="FFFF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FFFF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2) Subjective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a) JSOAP-II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b) ERASOR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C) SORAG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d) MIDSA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FFFF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3) Personality Assessment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a) MMPI 2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b) MCMI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FFFF00"/>
            </a:solidFill>
          </a:ln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Reunification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FF00"/>
            </a:solidFill>
          </a:ln>
        </p:spPr>
        <p:txBody>
          <a:bodyPr rtlCol="0">
            <a:normAutofit fontScale="92500" lnSpcReduction="20000"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n-US" dirty="0" smtClean="0">
                <a:solidFill>
                  <a:srgbClr val="FFFF00"/>
                </a:solidFill>
              </a:rPr>
              <a:t>Abuser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Meets criteria?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FFFF00"/>
              </a:solidFill>
            </a:endParaRP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2) Victim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Meets criteria?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rgbClr val="FFFF00"/>
              </a:solidFill>
            </a:endParaRP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3) Victim-abuser- neutral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FFFF00"/>
              </a:solidFill>
            </a:endParaRP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4) Integrate both into family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FFFF00"/>
            </a:solidFill>
          </a:ln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Mode Deactivation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FFFF00"/>
                </a:solidFill>
              </a:rPr>
              <a:t>Individual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FFFF00"/>
                </a:solidFill>
              </a:rPr>
              <a:t>Family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FFFF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Victim if over 14 if not, trauma focused CBT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FFFF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MDT Assessments- look at x scores on all assessments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rgbClr val="FFFF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Give Blueprint for treatment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FFFF00"/>
            </a:solidFill>
          </a:ln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MDT Assessments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00200"/>
            <a:ext cx="7238999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FFFF00"/>
            </a:solidFill>
          </a:ln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MDT Assessments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CCBQ-S</a:t>
            </a:r>
          </a:p>
        </p:txBody>
      </p:sp>
      <p:pic>
        <p:nvPicPr>
          <p:cNvPr id="4" name="Content Placeholder 3" descr="graph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828800"/>
            <a:ext cx="8499227" cy="42672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FFFF00"/>
            </a:solidFill>
          </a:ln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MDT Assessments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Fear Assessment- Revised II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Content Placeholder 3" descr="Graph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2057400"/>
            <a:ext cx="8763000" cy="454377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111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Reunification of Adolescents</vt:lpstr>
      <vt:lpstr>Reunification of Families in the District</vt:lpstr>
      <vt:lpstr>Services Needed for Juvenile Sexual Offenders in the District</vt:lpstr>
      <vt:lpstr>Models of Treatment Types of Assessments</vt:lpstr>
      <vt:lpstr>Reunification</vt:lpstr>
      <vt:lpstr>Mode Deactivation Therapy</vt:lpstr>
      <vt:lpstr>MDT Assessments</vt:lpstr>
      <vt:lpstr>MDT Assessments CCBQ-S</vt:lpstr>
      <vt:lpstr>MDT Assessments Fear Assessment- Revised II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Lou Shack</cp:lastModifiedBy>
  <cp:revision>9</cp:revision>
  <dcterms:created xsi:type="dcterms:W3CDTF">2010-09-30T17:40:11Z</dcterms:created>
  <dcterms:modified xsi:type="dcterms:W3CDTF">2010-10-07T13:41:20Z</dcterms:modified>
</cp:coreProperties>
</file>